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5F7A2-C55F-46DD-BF35-3CEA64A421D0}" v="7" dt="2024-05-21T19:22:44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CECE2-C0E9-4BA2-AE18-400EEE063AE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3F51EB-3400-4439-B0ED-538634DBD34D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 Seven Federal Projects, abandoned vessels, fires, abandoned fuel containers and migrant chug. </a:t>
          </a:r>
        </a:p>
      </dgm:t>
    </dgm:pt>
    <dgm:pt modelId="{5EE3A077-1220-41F8-B4ED-CF74FBBA4DA0}" type="parTrans" cxnId="{C9ECA4DA-720F-4B96-8254-F8F7B6DCA282}">
      <dgm:prSet/>
      <dgm:spPr/>
      <dgm:t>
        <a:bodyPr/>
        <a:lstStyle/>
        <a:p>
          <a:endParaRPr lang="en-US"/>
        </a:p>
      </dgm:t>
    </dgm:pt>
    <dgm:pt modelId="{56EF9E2E-A684-439B-A9F1-370E4726641E}" type="sibTrans" cxnId="{C9ECA4DA-720F-4B96-8254-F8F7B6DCA282}">
      <dgm:prSet/>
      <dgm:spPr/>
      <dgm:t>
        <a:bodyPr/>
        <a:lstStyle/>
        <a:p>
          <a:endParaRPr lang="en-US"/>
        </a:p>
      </dgm:t>
    </dgm:pt>
    <dgm:pt modelId="{8BB96270-F7CE-4F76-9273-89DA288A6BF7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 MST2 Hayden Hunt presented his paper on alternate response techniques at the IOSC conference in New Orleans. He was also presented the Wallace Award for 2022 at the conference. </a:t>
          </a:r>
        </a:p>
      </dgm:t>
    </dgm:pt>
    <dgm:pt modelId="{361BB874-392E-4B30-8644-993C44C7C282}" type="parTrans" cxnId="{F839A402-43EE-4321-9FDC-F4CA8C9F5215}">
      <dgm:prSet/>
      <dgm:spPr/>
      <dgm:t>
        <a:bodyPr/>
        <a:lstStyle/>
        <a:p>
          <a:endParaRPr lang="en-US"/>
        </a:p>
      </dgm:t>
    </dgm:pt>
    <dgm:pt modelId="{8F9E77FA-6C04-4E5B-8C7C-5B6B17624EC5}" type="sibTrans" cxnId="{F839A402-43EE-4321-9FDC-F4CA8C9F5215}">
      <dgm:prSet/>
      <dgm:spPr/>
      <dgm:t>
        <a:bodyPr/>
        <a:lstStyle/>
        <a:p>
          <a:endParaRPr lang="en-US"/>
        </a:p>
      </dgm:t>
    </dgm:pt>
    <dgm:pt modelId="{70DF3666-B05C-4701-9701-7E262C368ED6}">
      <dgm:prSet/>
      <dgm:spPr/>
      <dgm:t>
        <a:bodyPr/>
        <a:lstStyle/>
        <a:p>
          <a:r>
            <a:rPr lang="en-US" dirty="0"/>
            <a:t>3 biggest RRT-related concerns in your AOR:</a:t>
          </a:r>
        </a:p>
        <a:p>
          <a:r>
            <a:rPr lang="en-US" dirty="0"/>
            <a:t>1.  The Florida Keys have not needed any support from the RRT in recent history. Every time we have communicated with the RRT we have received the needed support. </a:t>
          </a:r>
        </a:p>
        <a:p>
          <a:r>
            <a:rPr lang="en-US" dirty="0"/>
            <a:t>2.</a:t>
          </a:r>
        </a:p>
        <a:p>
          <a:r>
            <a:rPr lang="en-US" dirty="0"/>
            <a:t>3.</a:t>
          </a:r>
        </a:p>
        <a:p>
          <a:endParaRPr lang="en-US" dirty="0"/>
        </a:p>
      </dgm:t>
    </dgm:pt>
    <dgm:pt modelId="{D1680165-1566-4B7A-89D4-E661EADE8540}" type="parTrans" cxnId="{22AAE5A9-D108-46A7-A5AB-8DBBEFB63A67}">
      <dgm:prSet/>
      <dgm:spPr/>
      <dgm:t>
        <a:bodyPr/>
        <a:lstStyle/>
        <a:p>
          <a:endParaRPr lang="en-US"/>
        </a:p>
      </dgm:t>
    </dgm:pt>
    <dgm:pt modelId="{9503A886-5566-45D5-A462-7D9D818DDBCB}" type="sibTrans" cxnId="{22AAE5A9-D108-46A7-A5AB-8DBBEFB63A67}">
      <dgm:prSet/>
      <dgm:spPr/>
      <dgm:t>
        <a:bodyPr/>
        <a:lstStyle/>
        <a:p>
          <a:endParaRPr lang="en-US"/>
        </a:p>
      </dgm:t>
    </dgm:pt>
    <dgm:pt modelId="{42AAD072-874D-488A-8FF4-49A0BA46B518}" type="pres">
      <dgm:prSet presAssocID="{F54CECE2-C0E9-4BA2-AE18-400EEE063AE6}" presName="vert0" presStyleCnt="0">
        <dgm:presLayoutVars>
          <dgm:dir/>
          <dgm:animOne val="branch"/>
          <dgm:animLvl val="lvl"/>
        </dgm:presLayoutVars>
      </dgm:prSet>
      <dgm:spPr/>
    </dgm:pt>
    <dgm:pt modelId="{36E0C435-4C2F-430B-B891-C76E9E24E97A}" type="pres">
      <dgm:prSet presAssocID="{A53F51EB-3400-4439-B0ED-538634DBD34D}" presName="thickLine" presStyleLbl="alignNode1" presStyleIdx="0" presStyleCnt="3"/>
      <dgm:spPr/>
    </dgm:pt>
    <dgm:pt modelId="{7EE87541-4BAB-4DB5-8420-8D8824691980}" type="pres">
      <dgm:prSet presAssocID="{A53F51EB-3400-4439-B0ED-538634DBD34D}" presName="horz1" presStyleCnt="0"/>
      <dgm:spPr/>
    </dgm:pt>
    <dgm:pt modelId="{EBEF9A13-04A5-4D42-AAF7-F8FB4E55DC69}" type="pres">
      <dgm:prSet presAssocID="{A53F51EB-3400-4439-B0ED-538634DBD34D}" presName="tx1" presStyleLbl="revTx" presStyleIdx="0" presStyleCnt="3"/>
      <dgm:spPr/>
    </dgm:pt>
    <dgm:pt modelId="{20DEA94F-90D2-42DC-A714-7E3745518C9E}" type="pres">
      <dgm:prSet presAssocID="{A53F51EB-3400-4439-B0ED-538634DBD34D}" presName="vert1" presStyleCnt="0"/>
      <dgm:spPr/>
    </dgm:pt>
    <dgm:pt modelId="{125276DF-9304-4A2F-81D6-FF48AF05A319}" type="pres">
      <dgm:prSet presAssocID="{8BB96270-F7CE-4F76-9273-89DA288A6BF7}" presName="thickLine" presStyleLbl="alignNode1" presStyleIdx="1" presStyleCnt="3"/>
      <dgm:spPr/>
    </dgm:pt>
    <dgm:pt modelId="{FCC12214-3AAD-4554-9ABB-34ECC441CFCD}" type="pres">
      <dgm:prSet presAssocID="{8BB96270-F7CE-4F76-9273-89DA288A6BF7}" presName="horz1" presStyleCnt="0"/>
      <dgm:spPr/>
    </dgm:pt>
    <dgm:pt modelId="{DAFD0128-A2B9-40E1-8581-B5D5B7E31DD2}" type="pres">
      <dgm:prSet presAssocID="{8BB96270-F7CE-4F76-9273-89DA288A6BF7}" presName="tx1" presStyleLbl="revTx" presStyleIdx="1" presStyleCnt="3"/>
      <dgm:spPr/>
    </dgm:pt>
    <dgm:pt modelId="{A6CD4564-FDBB-4F69-99BF-F4E0C2080A0E}" type="pres">
      <dgm:prSet presAssocID="{8BB96270-F7CE-4F76-9273-89DA288A6BF7}" presName="vert1" presStyleCnt="0"/>
      <dgm:spPr/>
    </dgm:pt>
    <dgm:pt modelId="{D1D8ED92-ED8A-40C2-9559-761297A01678}" type="pres">
      <dgm:prSet presAssocID="{70DF3666-B05C-4701-9701-7E262C368ED6}" presName="thickLine" presStyleLbl="alignNode1" presStyleIdx="2" presStyleCnt="3"/>
      <dgm:spPr/>
    </dgm:pt>
    <dgm:pt modelId="{8599D364-06F3-4C42-9037-48D437734613}" type="pres">
      <dgm:prSet presAssocID="{70DF3666-B05C-4701-9701-7E262C368ED6}" presName="horz1" presStyleCnt="0"/>
      <dgm:spPr/>
    </dgm:pt>
    <dgm:pt modelId="{F438C396-8520-44B6-9AAE-DD0D41DBBF0C}" type="pres">
      <dgm:prSet presAssocID="{70DF3666-B05C-4701-9701-7E262C368ED6}" presName="tx1" presStyleLbl="revTx" presStyleIdx="2" presStyleCnt="3"/>
      <dgm:spPr/>
    </dgm:pt>
    <dgm:pt modelId="{B9AC03FC-67C2-4625-82DE-D3796FBC0E1C}" type="pres">
      <dgm:prSet presAssocID="{70DF3666-B05C-4701-9701-7E262C368ED6}" presName="vert1" presStyleCnt="0"/>
      <dgm:spPr/>
    </dgm:pt>
  </dgm:ptLst>
  <dgm:cxnLst>
    <dgm:cxn modelId="{F839A402-43EE-4321-9FDC-F4CA8C9F5215}" srcId="{F54CECE2-C0E9-4BA2-AE18-400EEE063AE6}" destId="{8BB96270-F7CE-4F76-9273-89DA288A6BF7}" srcOrd="1" destOrd="0" parTransId="{361BB874-392E-4B30-8644-993C44C7C282}" sibTransId="{8F9E77FA-6C04-4E5B-8C7C-5B6B17624EC5}"/>
    <dgm:cxn modelId="{E466F02C-F416-4AB1-A3F8-55636380DBEC}" type="presOf" srcId="{70DF3666-B05C-4701-9701-7E262C368ED6}" destId="{F438C396-8520-44B6-9AAE-DD0D41DBBF0C}" srcOrd="0" destOrd="0" presId="urn:microsoft.com/office/officeart/2008/layout/LinedList"/>
    <dgm:cxn modelId="{E66A8535-1568-496F-8E8D-03C0A7CCFBE7}" type="presOf" srcId="{A53F51EB-3400-4439-B0ED-538634DBD34D}" destId="{EBEF9A13-04A5-4D42-AAF7-F8FB4E55DC69}" srcOrd="0" destOrd="0" presId="urn:microsoft.com/office/officeart/2008/layout/LinedList"/>
    <dgm:cxn modelId="{B047B43E-3240-4523-BE0B-639ECC5D010E}" type="presOf" srcId="{8BB96270-F7CE-4F76-9273-89DA288A6BF7}" destId="{DAFD0128-A2B9-40E1-8581-B5D5B7E31DD2}" srcOrd="0" destOrd="0" presId="urn:microsoft.com/office/officeart/2008/layout/LinedList"/>
    <dgm:cxn modelId="{4A628587-9F74-4D5D-A564-74CF700976E5}" type="presOf" srcId="{F54CECE2-C0E9-4BA2-AE18-400EEE063AE6}" destId="{42AAD072-874D-488A-8FF4-49A0BA46B518}" srcOrd="0" destOrd="0" presId="urn:microsoft.com/office/officeart/2008/layout/LinedList"/>
    <dgm:cxn modelId="{22AAE5A9-D108-46A7-A5AB-8DBBEFB63A67}" srcId="{F54CECE2-C0E9-4BA2-AE18-400EEE063AE6}" destId="{70DF3666-B05C-4701-9701-7E262C368ED6}" srcOrd="2" destOrd="0" parTransId="{D1680165-1566-4B7A-89D4-E661EADE8540}" sibTransId="{9503A886-5566-45D5-A462-7D9D818DDBCB}"/>
    <dgm:cxn modelId="{C9ECA4DA-720F-4B96-8254-F8F7B6DCA282}" srcId="{F54CECE2-C0E9-4BA2-AE18-400EEE063AE6}" destId="{A53F51EB-3400-4439-B0ED-538634DBD34D}" srcOrd="0" destOrd="0" parTransId="{5EE3A077-1220-41F8-B4ED-CF74FBBA4DA0}" sibTransId="{56EF9E2E-A684-439B-A9F1-370E4726641E}"/>
    <dgm:cxn modelId="{666C0E9E-0C26-4AA7-AC8E-2305FA4E3E07}" type="presParOf" srcId="{42AAD072-874D-488A-8FF4-49A0BA46B518}" destId="{36E0C435-4C2F-430B-B891-C76E9E24E97A}" srcOrd="0" destOrd="0" presId="urn:microsoft.com/office/officeart/2008/layout/LinedList"/>
    <dgm:cxn modelId="{EC2EAA9F-6A62-46C5-A471-2CB608C74B00}" type="presParOf" srcId="{42AAD072-874D-488A-8FF4-49A0BA46B518}" destId="{7EE87541-4BAB-4DB5-8420-8D8824691980}" srcOrd="1" destOrd="0" presId="urn:microsoft.com/office/officeart/2008/layout/LinedList"/>
    <dgm:cxn modelId="{76F8A242-E3D1-4362-842D-84950006FD29}" type="presParOf" srcId="{7EE87541-4BAB-4DB5-8420-8D8824691980}" destId="{EBEF9A13-04A5-4D42-AAF7-F8FB4E55DC69}" srcOrd="0" destOrd="0" presId="urn:microsoft.com/office/officeart/2008/layout/LinedList"/>
    <dgm:cxn modelId="{401DBDB4-7E8B-4A0B-80AF-9D7DFE3B4544}" type="presParOf" srcId="{7EE87541-4BAB-4DB5-8420-8D8824691980}" destId="{20DEA94F-90D2-42DC-A714-7E3745518C9E}" srcOrd="1" destOrd="0" presId="urn:microsoft.com/office/officeart/2008/layout/LinedList"/>
    <dgm:cxn modelId="{4F1AC105-E49E-47D2-B57D-982AEE64906A}" type="presParOf" srcId="{42AAD072-874D-488A-8FF4-49A0BA46B518}" destId="{125276DF-9304-4A2F-81D6-FF48AF05A319}" srcOrd="2" destOrd="0" presId="urn:microsoft.com/office/officeart/2008/layout/LinedList"/>
    <dgm:cxn modelId="{54C14E6D-3719-4DE7-91AA-4C7B199FFCDC}" type="presParOf" srcId="{42AAD072-874D-488A-8FF4-49A0BA46B518}" destId="{FCC12214-3AAD-4554-9ABB-34ECC441CFCD}" srcOrd="3" destOrd="0" presId="urn:microsoft.com/office/officeart/2008/layout/LinedList"/>
    <dgm:cxn modelId="{92A7EB2B-25D3-4C7A-8AE8-B9B1782EAD11}" type="presParOf" srcId="{FCC12214-3AAD-4554-9ABB-34ECC441CFCD}" destId="{DAFD0128-A2B9-40E1-8581-B5D5B7E31DD2}" srcOrd="0" destOrd="0" presId="urn:microsoft.com/office/officeart/2008/layout/LinedList"/>
    <dgm:cxn modelId="{BF213D4D-41C0-4969-883D-B7D01DF24146}" type="presParOf" srcId="{FCC12214-3AAD-4554-9ABB-34ECC441CFCD}" destId="{A6CD4564-FDBB-4F69-99BF-F4E0C2080A0E}" srcOrd="1" destOrd="0" presId="urn:microsoft.com/office/officeart/2008/layout/LinedList"/>
    <dgm:cxn modelId="{0FBF501D-2915-42BA-9513-9CD165934151}" type="presParOf" srcId="{42AAD072-874D-488A-8FF4-49A0BA46B518}" destId="{D1D8ED92-ED8A-40C2-9559-761297A01678}" srcOrd="4" destOrd="0" presId="urn:microsoft.com/office/officeart/2008/layout/LinedList"/>
    <dgm:cxn modelId="{7EEAD5EE-5EC9-4393-AE79-AD9DD78EF68B}" type="presParOf" srcId="{42AAD072-874D-488A-8FF4-49A0BA46B518}" destId="{8599D364-06F3-4C42-9037-48D437734613}" srcOrd="5" destOrd="0" presId="urn:microsoft.com/office/officeart/2008/layout/LinedList"/>
    <dgm:cxn modelId="{523DE3C5-45B2-44CF-8CC4-C362EFADF092}" type="presParOf" srcId="{8599D364-06F3-4C42-9037-48D437734613}" destId="{F438C396-8520-44B6-9AAE-DD0D41DBBF0C}" srcOrd="0" destOrd="0" presId="urn:microsoft.com/office/officeart/2008/layout/LinedList"/>
    <dgm:cxn modelId="{D37AFAAD-C937-41F5-900C-DF9E9B31B563}" type="presParOf" srcId="{8599D364-06F3-4C42-9037-48D437734613}" destId="{B9AC03FC-67C2-4625-82DE-D3796FBC0E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0C435-4C2F-430B-B891-C76E9E24E97A}">
      <dsp:nvSpPr>
        <dsp:cNvPr id="0" name=""/>
        <dsp:cNvSpPr/>
      </dsp:nvSpPr>
      <dsp:spPr>
        <a:xfrm>
          <a:off x="0" y="2175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F9A13-04A5-4D42-AAF7-F8FB4E55DC69}">
      <dsp:nvSpPr>
        <dsp:cNvPr id="0" name=""/>
        <dsp:cNvSpPr/>
      </dsp:nvSpPr>
      <dsp:spPr>
        <a:xfrm>
          <a:off x="0" y="2175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 Seven Federal Projects, abandoned vessels, fires, abandoned fuel containers and migrant chug. </a:t>
          </a:r>
        </a:p>
      </dsp:txBody>
      <dsp:txXfrm>
        <a:off x="0" y="2175"/>
        <a:ext cx="7293644" cy="1483449"/>
      </dsp:txXfrm>
    </dsp:sp>
    <dsp:sp modelId="{125276DF-9304-4A2F-81D6-FF48AF05A319}">
      <dsp:nvSpPr>
        <dsp:cNvPr id="0" name=""/>
        <dsp:cNvSpPr/>
      </dsp:nvSpPr>
      <dsp:spPr>
        <a:xfrm>
          <a:off x="0" y="148562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D0128-A2B9-40E1-8581-B5D5B7E31DD2}">
      <dsp:nvSpPr>
        <dsp:cNvPr id="0" name=""/>
        <dsp:cNvSpPr/>
      </dsp:nvSpPr>
      <dsp:spPr>
        <a:xfrm>
          <a:off x="0" y="148562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 MST2 Hayden Hunt presented his paper on alternate response techniques at the IOSC conference in New Orleans. He was also presented the Wallace Award for 2022 at the conference. </a:t>
          </a:r>
        </a:p>
      </dsp:txBody>
      <dsp:txXfrm>
        <a:off x="0" y="1485624"/>
        <a:ext cx="7293644" cy="1483449"/>
      </dsp:txXfrm>
    </dsp:sp>
    <dsp:sp modelId="{D1D8ED92-ED8A-40C2-9559-761297A01678}">
      <dsp:nvSpPr>
        <dsp:cNvPr id="0" name=""/>
        <dsp:cNvSpPr/>
      </dsp:nvSpPr>
      <dsp:spPr>
        <a:xfrm>
          <a:off x="0" y="296907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8C396-8520-44B6-9AAE-DD0D41DBBF0C}">
      <dsp:nvSpPr>
        <dsp:cNvPr id="0" name=""/>
        <dsp:cNvSpPr/>
      </dsp:nvSpPr>
      <dsp:spPr>
        <a:xfrm>
          <a:off x="0" y="296907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3 biggest RRT-related concerns in your AOR: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1.  The Florida Keys have not needed any support from the RRT in recent history. Every time we have communicated with the RRT we have received the needed support.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2.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3.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0" y="2969074"/>
        <a:ext cx="7293644" cy="1483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711C-5EEA-8D86-B2DD-782950540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9D0E7-E41A-9E6C-D5BB-69F313ECA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ECE7-95FB-4996-920C-A6D688EE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6F603-EB50-94CB-1B1A-E7FC2CFC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D0FD-CD2E-1BC4-C2EC-E4E8EA0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2DECD-C1B2-E761-5EBB-51B88290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A6E19-6761-D197-DBA6-BDC36DB3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2BF4-4F6A-8EBA-A6DE-A95CD450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D3278-98B7-7DC9-FF31-01C2D12A1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E4C91-71C8-D9D6-64CC-93D840F6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1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872DDD-E856-FACD-149F-D8C0E456A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00BFC-DB04-1C10-5186-0D6F8B4E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A1A3-AFDF-CA4C-1878-D88FACC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99FF-2563-8B6D-33BE-1CBB05565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6E3B-D2FE-B7E0-468D-120A7DEC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B76F-2A6A-0BB9-E7C1-1B0F0037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252-E36C-DB26-2AEE-92524897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EE46A-EDAB-BB80-E29F-D6BB03B59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2237A-1108-E1D7-D79E-D0C4A715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CA4E1-F8B6-76DD-7FDC-276C2842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4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42282-BECA-EF2B-0F16-A83D583B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AFC1-CA89-D6C0-9FB9-5A8493DA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1E8E7-C877-E3A7-6C42-B8C2DA31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F23E-70AC-5793-FFD3-1D442452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260B-1223-4666-CF37-583C0350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BB88-589C-BD2D-140E-74A6D9E1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8B5E-76E1-4E80-B938-5044B2D2B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1E4DC-83C1-DAF7-E49B-77FD6C01B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C2A5B-DC78-4FBE-352B-3DFA84F0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CBA01-37AF-E690-C152-BCA3139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1FACE-33A0-A692-06F9-21C5BEAD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5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99B4-30D4-344E-5915-434A4C12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62494-3A64-96ED-F7BB-477E5D7D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9D2D0-5782-35A1-FACD-9D7FAA245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C5FE4-3871-B962-9440-1768E86C3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EF1A5-E4A0-1FB7-6105-5812838C5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9B33E7-0228-818A-5114-4F39D8DB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46D4E3-EEC9-4D92-7324-944EC83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BD223B-E018-A7D7-C981-D8DF4D1F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9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D6F8-6A4B-4753-DA95-2F329C1D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AA4E2-D00B-ADE8-7F0F-A4203E19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00D0C-4D9D-606C-4180-C7ACCBB4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059E1-324B-11E2-34F6-E9E577DE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0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B49B0-6394-9697-5097-A387A5A1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C4377-7FC6-9C62-F9D5-523E96AD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AF31F-1E8E-04C9-AE6D-6411C85A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B939-6D9C-04F1-2008-D13F20DC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110F4-5FD2-3E21-FBD0-3787A20B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A55D7-FC8B-E2C5-C0B0-7812E0C93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78703-5BAE-D9F7-CEC0-3EDE963E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C5050-F447-D43A-32A4-4C34B20E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97C84-A157-300A-68A0-2F777669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3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B809E-66E7-2167-2ACE-0B955FEE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65024-9FD0-623F-A949-86EC87D6F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545F0-C159-45D7-223F-9AED2CD78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6E4B3-8FFC-9B07-6F74-EDAE44C2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63735-4F2E-EFF5-3709-2862BD48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AC3A7-5DFA-1EA2-6093-73E2347A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35371-C612-961E-B0DF-62A521CC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0DAE8-DCB7-AB4D-775E-DBEF431A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6311-093D-9C77-4F2A-E92A48D75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69C1-70EE-0599-1067-39262115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F443C-F06C-D0AF-3CAA-85AE5287B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E4C77E0-AD32-4D51-A420-0A861D5A8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BF36EB-4045-A17B-E7AE-4DC67E06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9"/>
            <a:ext cx="7071301" cy="132288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 Key West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A41683-6165-D44E-A720-9FA197B80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9358" y="1330134"/>
            <a:ext cx="1846204" cy="19231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B9B7D2-7425-CC56-52B3-5E0A5F44E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292" y="3574997"/>
            <a:ext cx="2062337" cy="1923130"/>
          </a:xfrm>
          <a:prstGeom prst="rect">
            <a:avLst/>
          </a:prstGeom>
        </p:spPr>
      </p:pic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900702D-FF4F-4820-9979-F623BBCC6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5B7211F-2C22-3D5B-B4D7-4EE9A44A4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742242"/>
              </p:ext>
            </p:extLst>
          </p:nvPr>
        </p:nvGraphicFramePr>
        <p:xfrm>
          <a:off x="1116438" y="1563329"/>
          <a:ext cx="7293644" cy="4454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1637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Sector Key West</vt:lpstr>
    </vt:vector>
  </TitlesOfParts>
  <Company>United States Coast 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 (insert your unit)</dc:title>
  <dc:creator>Zambrana, Gabriella Z LCDR USCG D7 (USA)</dc:creator>
  <cp:lastModifiedBy>Irvin, David E (Dave) CWO-2 USCG SEC KEY WEST (USA)</cp:lastModifiedBy>
  <cp:revision>2</cp:revision>
  <dcterms:created xsi:type="dcterms:W3CDTF">2024-05-21T19:10:43Z</dcterms:created>
  <dcterms:modified xsi:type="dcterms:W3CDTF">2024-05-22T19:11:52Z</dcterms:modified>
</cp:coreProperties>
</file>